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50" d="100"/>
          <a:sy n="150" d="100"/>
        </p:scale>
        <p:origin x="-1968" y="-1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7F7816-9EAE-1D3F-CC45-D1DCE4AC42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BFC6D76-6302-A5BD-A5E2-68E96B97F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9FE0239-ABCC-6F5F-FED2-9263D4790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CB9CB4-A33F-F499-30E0-6EBB1DF67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9A80C2-ABC5-C097-3AF9-2B00E73E5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0230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E40EB2-C605-0A8A-C24A-006D8D3BA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FC5FF09-8444-387C-B148-543F857854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D30BC9-A057-8092-773A-D91C54851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66EF9E-4ACD-C1F6-50FF-A358D1A24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1DEB44-1465-3B76-1BB5-438E53B9D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62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76A096F-5C52-FAA2-3A39-755EC83FF8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65C63F6-AADF-48D9-3072-C97A57E7B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C749AA-AA00-A2C1-CAC3-3CEF991EC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9896DFA-7753-A051-45C1-8F62C7E11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FE1C6F-9088-E47A-A43E-2324A52A3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9989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F39F19-AE1A-F8DA-6B3D-CE83415F0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50225C-F145-EEF4-7ABB-0780FAEC3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9376E8-100F-B54B-63BF-9042586EC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E53E38-8445-D3F6-7376-99B09BA1E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7B2D81-6130-1BB1-9EAF-6A09682E8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6530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04218A-9369-01BE-136D-C88F04C84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EC84FA2-9C4B-1C11-A4BF-FF8D249C5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512D98A-3EA9-279F-7437-778DCC445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9B17783-479F-DEB4-3634-205E280FB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6AC6200-026A-969F-5720-6672D9A71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1247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E25503-EE8E-BEC0-F648-1B8642391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7A91D8-0E1E-FA65-CA39-320BDF9522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D89B8E3-B904-BDF7-B8BF-592B8600D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D1AE707-4DD2-C2C9-6988-49CFAEE84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62DA729-0A17-3408-25E5-3A856E518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8657521-8540-FF49-E23B-CFB7225A1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5529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43891F-AFEF-538B-2E80-4F8A232FB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4E0A34-6B5F-F3AE-76D4-18AFD141C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34130C2-1824-A9AC-67F0-B91ED816BF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4415397-516D-A2D4-EE7B-8D419F662D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3A79707-EF67-739C-C4A2-70F3BF7F3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BA1AB05-AF33-102E-AD55-714B5F1C4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B82865C-B58C-1C78-D90B-EBF612DCB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83C43CE-AE11-CB1B-8815-375B7F203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1176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3E7F9A-4C91-0C72-EA1F-B5343080D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801621A-BC01-5FAB-29C9-7B47288E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54F7752-2C46-042C-C361-E06BA5A33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7C7B7C3-0A86-5BD3-70EA-C5EAAA88B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186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206C512-1FDD-06CF-DA30-09659F706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62286FE-F414-7C5B-9DB3-E5413440A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1E5F337-3625-7E71-68C2-D345E1F03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9187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273EFB-E37C-F979-03B6-042BFB997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3A24F3-38EC-AA96-814B-1855A641B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7D0787-EF20-7E21-D314-C306D43682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BA60FF5-A472-0FC1-48B2-CA6A5D5F4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1CBFA9-3AED-05A5-DE7F-07DAE9684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8010FF0-AC23-1C71-9E0A-80DE93921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291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980834-E124-0A2D-90F2-EE8F6904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A8E30B4-0250-4C6A-C922-E1A7D51B28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90C9224-F0C4-77FA-1683-90C0A3439E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DF954D5-758A-CBF9-D033-30F8DB64A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6A81349-A497-2AF9-74BA-E06ADFB51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560DC2B-6425-A3D9-FC0F-D6628273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4374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6C3D9B5-9109-A902-7EE8-E2CE5A6B7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3C2E12A-9A22-943E-51C9-3C70A78CA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068D04-863B-C088-C3D0-A6223F600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38445C-8C1F-48D2-B87D-6B1110C8679B}" type="datetimeFigureOut">
              <a:rPr lang="fr-FR" smtClean="0"/>
              <a:t>15/01/2025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B54A96-A7BA-BDC8-34B6-CBD79F4C8D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F8BBD16-5EE5-FBD6-1593-A3D2282070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8917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97159C2-514D-4405-8AFF-A9C498E48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37" y="1471615"/>
            <a:ext cx="9610725" cy="391476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2C6E80D-5851-C08D-6D9A-6C99F97943C4}"/>
              </a:ext>
            </a:extLst>
          </p:cNvPr>
          <p:cNvSpPr txBox="1"/>
          <p:nvPr/>
        </p:nvSpPr>
        <p:spPr>
          <a:xfrm>
            <a:off x="8845235" y="601584"/>
            <a:ext cx="1395223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Photodiode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3A3D9813-DFD4-63FD-E95B-3B2EAAD54560}"/>
              </a:ext>
            </a:extLst>
          </p:cNvPr>
          <p:cNvCxnSpPr>
            <a:stCxn id="6" idx="2"/>
          </p:cNvCxnSpPr>
          <p:nvPr/>
        </p:nvCxnSpPr>
        <p:spPr>
          <a:xfrm flipH="1">
            <a:off x="9542846" y="970916"/>
            <a:ext cx="1" cy="50069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27292607-54F3-CE02-7EB9-0373F7C31A82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6381184" y="970916"/>
            <a:ext cx="0" cy="146446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E5852B2A-46BC-6009-7E12-0921D40199CF}"/>
              </a:ext>
            </a:extLst>
          </p:cNvPr>
          <p:cNvSpPr txBox="1"/>
          <p:nvPr/>
        </p:nvSpPr>
        <p:spPr>
          <a:xfrm>
            <a:off x="5538457" y="601584"/>
            <a:ext cx="1685454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Servomoteur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CC7B49C-9E27-AB1E-6346-EEEB4641455B}"/>
              </a:ext>
            </a:extLst>
          </p:cNvPr>
          <p:cNvSpPr txBox="1"/>
          <p:nvPr/>
        </p:nvSpPr>
        <p:spPr>
          <a:xfrm>
            <a:off x="8596265" y="5963109"/>
            <a:ext cx="1893162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Source à LED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974055B9-75C0-D45E-BFE7-798D4FB22FB0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9234535" y="3892990"/>
            <a:ext cx="308311" cy="20701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949D561-1846-5E26-C608-D411569BCD9D}"/>
              </a:ext>
            </a:extLst>
          </p:cNvPr>
          <p:cNvSpPr txBox="1"/>
          <p:nvPr/>
        </p:nvSpPr>
        <p:spPr>
          <a:xfrm>
            <a:off x="1389707" y="5976218"/>
            <a:ext cx="1685454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Alimentations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29C9179B-C63A-323F-30DD-5BAC000826F6}"/>
              </a:ext>
            </a:extLst>
          </p:cNvPr>
          <p:cNvCxnSpPr>
            <a:cxnSpLocks/>
          </p:cNvCxnSpPr>
          <p:nvPr/>
        </p:nvCxnSpPr>
        <p:spPr>
          <a:xfrm flipH="1" flipV="1">
            <a:off x="2073244" y="3974471"/>
            <a:ext cx="159190" cy="200174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86B02497-651F-B43E-0230-9828E3C76C9E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2232434" y="2534970"/>
            <a:ext cx="341768" cy="344124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25832B36-6492-BE53-5DC8-4789AAA75D77}"/>
              </a:ext>
            </a:extLst>
          </p:cNvPr>
          <p:cNvSpPr txBox="1"/>
          <p:nvPr/>
        </p:nvSpPr>
        <p:spPr>
          <a:xfrm>
            <a:off x="3917133" y="601584"/>
            <a:ext cx="127125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Nucléo</a:t>
            </a:r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4FA37CB7-E0D0-5885-8548-6FFE38B73B0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552762" y="970916"/>
            <a:ext cx="0" cy="104800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02705A67-23E4-50A3-C9E8-39943AFC8F06}"/>
              </a:ext>
            </a:extLst>
          </p:cNvPr>
          <p:cNvSpPr/>
          <p:nvPr/>
        </p:nvSpPr>
        <p:spPr>
          <a:xfrm rot="182111">
            <a:off x="5369907" y="2791270"/>
            <a:ext cx="434566" cy="1836345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D9045DB-5C26-E54A-1484-3B1E17BF500B}"/>
              </a:ext>
            </a:extLst>
          </p:cNvPr>
          <p:cNvSpPr txBox="1"/>
          <p:nvPr/>
        </p:nvSpPr>
        <p:spPr>
          <a:xfrm>
            <a:off x="4902828" y="5976218"/>
            <a:ext cx="127125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Interface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1F7266A1-784C-6A21-0CC8-E8F8C4F09110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5538457" y="5151422"/>
            <a:ext cx="0" cy="82479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9759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2490A-1867-5AEC-21D9-0B0A0056F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F4C072B5-1AD3-F6EF-104D-41AE9675D0B9}"/>
              </a:ext>
            </a:extLst>
          </p:cNvPr>
          <p:cNvSpPr txBox="1"/>
          <p:nvPr/>
        </p:nvSpPr>
        <p:spPr>
          <a:xfrm>
            <a:off x="8270340" y="2165638"/>
            <a:ext cx="2092339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Bouton-poussoirs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9812A0BA-0742-2190-C67B-A29093A7E01C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898654" y="2350304"/>
            <a:ext cx="371686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43FA09D9-4657-CB1E-B11B-2527B1A21F68}"/>
              </a:ext>
            </a:extLst>
          </p:cNvPr>
          <p:cNvSpPr txBox="1"/>
          <p:nvPr/>
        </p:nvSpPr>
        <p:spPr>
          <a:xfrm>
            <a:off x="8439672" y="3532711"/>
            <a:ext cx="1110037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LEDs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F72C6753-BCC4-A852-E7DB-5AD086B455B3}"/>
              </a:ext>
            </a:extLst>
          </p:cNvPr>
          <p:cNvCxnSpPr>
            <a:cxnSpLocks/>
          </p:cNvCxnSpPr>
          <p:nvPr/>
        </p:nvCxnSpPr>
        <p:spPr>
          <a:xfrm flipH="1">
            <a:off x="7898654" y="3698576"/>
            <a:ext cx="541018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65D53563-2451-ADCA-C678-82B90E657C8B}"/>
              </a:ext>
            </a:extLst>
          </p:cNvPr>
          <p:cNvSpPr txBox="1"/>
          <p:nvPr/>
        </p:nvSpPr>
        <p:spPr>
          <a:xfrm>
            <a:off x="8439672" y="4357507"/>
            <a:ext cx="185411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Potentiomètre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FE42C91E-449B-F2DB-36C7-DB5EF615F9BE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7898654" y="4542173"/>
            <a:ext cx="541018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5FEB863F-91A0-3742-E2F7-A7791CBCC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239" y="722082"/>
            <a:ext cx="4228415" cy="5165002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0BB49456-FB63-0F24-BCF1-585E3B13942E}"/>
              </a:ext>
            </a:extLst>
          </p:cNvPr>
          <p:cNvSpPr txBox="1"/>
          <p:nvPr/>
        </p:nvSpPr>
        <p:spPr>
          <a:xfrm>
            <a:off x="1168230" y="4755281"/>
            <a:ext cx="185411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Photodiode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697358D-8830-665F-CFA8-7D68DD17D65F}"/>
              </a:ext>
            </a:extLst>
          </p:cNvPr>
          <p:cNvSpPr txBox="1"/>
          <p:nvPr/>
        </p:nvSpPr>
        <p:spPr>
          <a:xfrm>
            <a:off x="1168230" y="5251712"/>
            <a:ext cx="185411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Servomoteur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7FAB2F5-AB4A-511C-4CE7-88E9EAE33AB5}"/>
              </a:ext>
            </a:extLst>
          </p:cNvPr>
          <p:cNvSpPr txBox="1"/>
          <p:nvPr/>
        </p:nvSpPr>
        <p:spPr>
          <a:xfrm>
            <a:off x="1168230" y="4282765"/>
            <a:ext cx="185411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Résistance th.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8E33823A-F192-B2EB-D71F-BB0F61F82502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3022348" y="4467431"/>
            <a:ext cx="541018" cy="7474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E05ECAD8-EE71-1358-5667-237379D0530E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3022348" y="4939947"/>
            <a:ext cx="541018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6CAE46E3-137A-B920-075F-9CECC4A89FCD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3022348" y="5291524"/>
            <a:ext cx="532552" cy="1448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588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F00F26-B7E4-8ACF-B365-F53DDA3F1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F35F407-3CFB-4DD1-46BF-F60AFE4E5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113" y="1060111"/>
            <a:ext cx="6322539" cy="4737777"/>
          </a:xfrm>
          <a:prstGeom prst="rect">
            <a:avLst/>
          </a:prstGeom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511104BA-CE3D-2976-9075-9C149BBD0941}"/>
              </a:ext>
            </a:extLst>
          </p:cNvPr>
          <p:cNvCxnSpPr>
            <a:cxnSpLocks/>
          </p:cNvCxnSpPr>
          <p:nvPr/>
        </p:nvCxnSpPr>
        <p:spPr>
          <a:xfrm flipH="1">
            <a:off x="5989320" y="1430685"/>
            <a:ext cx="1732381" cy="983331"/>
          </a:xfrm>
          <a:prstGeom prst="straightConnector1">
            <a:avLst/>
          </a:prstGeom>
          <a:ln w="38100"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73BE936F-10C3-4CD8-8E08-5E897D71E901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6096000" y="1883100"/>
            <a:ext cx="1712976" cy="777804"/>
          </a:xfrm>
          <a:prstGeom prst="straightConnector1">
            <a:avLst/>
          </a:prstGeom>
          <a:ln w="38100"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9E325CE2-46F4-16FF-41F5-436430364D04}"/>
              </a:ext>
            </a:extLst>
          </p:cNvPr>
          <p:cNvSpPr txBox="1"/>
          <p:nvPr/>
        </p:nvSpPr>
        <p:spPr>
          <a:xfrm>
            <a:off x="1005840" y="3518042"/>
            <a:ext cx="1702224" cy="307777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Capteur Ultrasons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0A182830-CD54-CE7E-332E-A5DB017E0FB2}"/>
              </a:ext>
            </a:extLst>
          </p:cNvPr>
          <p:cNvSpPr txBox="1"/>
          <p:nvPr/>
        </p:nvSpPr>
        <p:spPr>
          <a:xfrm>
            <a:off x="1652360" y="2269897"/>
            <a:ext cx="995948" cy="307777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Phare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B758969E-C3C9-6B40-3B31-13D9F0C19CA2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2648308" y="2346841"/>
            <a:ext cx="780692" cy="769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4FFE4358-05D2-3C02-9CFE-0730CCE69ACD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2708064" y="3671931"/>
            <a:ext cx="394403" cy="1538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A40708C4-906B-4BA8-85F4-616EB731AB03}"/>
              </a:ext>
            </a:extLst>
          </p:cNvPr>
          <p:cNvCxnSpPr>
            <a:cxnSpLocks/>
          </p:cNvCxnSpPr>
          <p:nvPr/>
        </p:nvCxnSpPr>
        <p:spPr>
          <a:xfrm>
            <a:off x="3688361" y="5058849"/>
            <a:ext cx="1240255" cy="0"/>
          </a:xfrm>
          <a:prstGeom prst="straightConnector1">
            <a:avLst/>
          </a:prstGeom>
          <a:ln w="38100"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BD2E15FE-86D7-220F-1808-6C64D9AC1EC2}"/>
              </a:ext>
            </a:extLst>
          </p:cNvPr>
          <p:cNvSpPr txBox="1"/>
          <p:nvPr/>
        </p:nvSpPr>
        <p:spPr>
          <a:xfrm>
            <a:off x="1654086" y="4351309"/>
            <a:ext cx="995948" cy="307777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Phare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6028AF82-DAD2-E8A3-EB97-62C4439FA8A0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2650034" y="4505198"/>
            <a:ext cx="687526" cy="19721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814CEFE1-AF93-FCC2-A3B2-A256A26A3A47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309360" y="5251479"/>
            <a:ext cx="957507" cy="273205"/>
          </a:xfrm>
          <a:prstGeom prst="straightConnector1">
            <a:avLst/>
          </a:prstGeom>
          <a:ln w="38100"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ZoneTexte 40">
            <a:extLst>
              <a:ext uri="{FF2B5EF4-FFF2-40B4-BE49-F238E27FC236}">
                <a16:creationId xmlns:a16="http://schemas.microsoft.com/office/drawing/2014/main" id="{B0B1C9EA-25F3-545F-F463-FCBBAB38FEF4}"/>
              </a:ext>
            </a:extLst>
          </p:cNvPr>
          <p:cNvSpPr txBox="1"/>
          <p:nvPr/>
        </p:nvSpPr>
        <p:spPr>
          <a:xfrm>
            <a:off x="528744" y="5323077"/>
            <a:ext cx="2179320" cy="307777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Moteur et Roue / Gauche</a:t>
            </a:r>
          </a:p>
        </p:txBody>
      </p: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562AD576-F8FB-6CE4-5FA5-5F12D8B0758E}"/>
              </a:ext>
            </a:extLst>
          </p:cNvPr>
          <p:cNvCxnSpPr>
            <a:cxnSpLocks/>
            <a:stCxn id="41" idx="3"/>
          </p:cNvCxnSpPr>
          <p:nvPr/>
        </p:nvCxnSpPr>
        <p:spPr>
          <a:xfrm>
            <a:off x="2708064" y="5476966"/>
            <a:ext cx="103378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EA672B48-56C4-548C-F399-52BB45E5DB91}"/>
              </a:ext>
            </a:extLst>
          </p:cNvPr>
          <p:cNvSpPr txBox="1"/>
          <p:nvPr/>
        </p:nvSpPr>
        <p:spPr>
          <a:xfrm>
            <a:off x="7808976" y="1729211"/>
            <a:ext cx="1298547" cy="307777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Potentiomètre</a:t>
            </a:r>
            <a:endParaRPr lang="fr-FR" dirty="0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267D28D5-C783-4BF4-CF2D-F8E88F8C1F90}"/>
              </a:ext>
            </a:extLst>
          </p:cNvPr>
          <p:cNvSpPr txBox="1"/>
          <p:nvPr/>
        </p:nvSpPr>
        <p:spPr>
          <a:xfrm>
            <a:off x="513774" y="1123119"/>
            <a:ext cx="2179320" cy="307777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Moteur et Roue / Droit</a:t>
            </a:r>
          </a:p>
        </p:txBody>
      </p:sp>
      <p:cxnSp>
        <p:nvCxnSpPr>
          <p:cNvPr id="55" name="Connecteur droit avec flèche 54">
            <a:extLst>
              <a:ext uri="{FF2B5EF4-FFF2-40B4-BE49-F238E27FC236}">
                <a16:creationId xmlns:a16="http://schemas.microsoft.com/office/drawing/2014/main" id="{FC00B9A8-224C-F14E-2AEB-31F73B6BBB43}"/>
              </a:ext>
            </a:extLst>
          </p:cNvPr>
          <p:cNvCxnSpPr>
            <a:cxnSpLocks/>
            <a:stCxn id="54" idx="3"/>
          </p:cNvCxnSpPr>
          <p:nvPr/>
        </p:nvCxnSpPr>
        <p:spPr>
          <a:xfrm>
            <a:off x="2693094" y="1277008"/>
            <a:ext cx="103378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55D71D26-A870-D87A-6DB7-7CD74B0A464F}"/>
              </a:ext>
            </a:extLst>
          </p:cNvPr>
          <p:cNvSpPr txBox="1"/>
          <p:nvPr/>
        </p:nvSpPr>
        <p:spPr>
          <a:xfrm>
            <a:off x="7266867" y="5370795"/>
            <a:ext cx="1840656" cy="307777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/>
              <a:t>Bouton-poussoirs</a:t>
            </a:r>
            <a:endParaRPr lang="fr-FR" sz="1400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1B1FE3D1-C877-8A6C-30A6-E6ED8C47E8B4}"/>
              </a:ext>
            </a:extLst>
          </p:cNvPr>
          <p:cNvSpPr txBox="1"/>
          <p:nvPr/>
        </p:nvSpPr>
        <p:spPr>
          <a:xfrm>
            <a:off x="2851190" y="4904960"/>
            <a:ext cx="837171" cy="307777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LED D2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456C2827-6334-21BC-AF01-74746E7D7EA0}"/>
              </a:ext>
            </a:extLst>
          </p:cNvPr>
          <p:cNvSpPr txBox="1"/>
          <p:nvPr/>
        </p:nvSpPr>
        <p:spPr>
          <a:xfrm>
            <a:off x="7721701" y="1280334"/>
            <a:ext cx="837171" cy="307777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LED D1</a:t>
            </a: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18A363FE-B88C-8BB2-50FA-01419EF86ED1}"/>
              </a:ext>
            </a:extLst>
          </p:cNvPr>
          <p:cNvSpPr txBox="1"/>
          <p:nvPr/>
        </p:nvSpPr>
        <p:spPr>
          <a:xfrm>
            <a:off x="8270352" y="4821013"/>
            <a:ext cx="837171" cy="253916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LED1 / LD2</a:t>
            </a:r>
          </a:p>
        </p:txBody>
      </p:sp>
      <p:cxnSp>
        <p:nvCxnSpPr>
          <p:cNvPr id="68" name="Connecteur droit avec flèche 67">
            <a:extLst>
              <a:ext uri="{FF2B5EF4-FFF2-40B4-BE49-F238E27FC236}">
                <a16:creationId xmlns:a16="http://schemas.microsoft.com/office/drawing/2014/main" id="{7417200F-0F44-2F56-5DA9-E41B84E57F40}"/>
              </a:ext>
            </a:extLst>
          </p:cNvPr>
          <p:cNvCxnSpPr>
            <a:cxnSpLocks/>
            <a:stCxn id="67" idx="1"/>
          </p:cNvCxnSpPr>
          <p:nvPr/>
        </p:nvCxnSpPr>
        <p:spPr>
          <a:xfrm flipH="1" flipV="1">
            <a:off x="6952488" y="4368594"/>
            <a:ext cx="1317864" cy="579377"/>
          </a:xfrm>
          <a:prstGeom prst="straightConnector1">
            <a:avLst/>
          </a:prstGeom>
          <a:ln w="38100">
            <a:solidFill>
              <a:srgbClr val="15608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C737384B-9739-77E9-859A-F6F4FB255143}"/>
              </a:ext>
            </a:extLst>
          </p:cNvPr>
          <p:cNvSpPr txBox="1"/>
          <p:nvPr/>
        </p:nvSpPr>
        <p:spPr>
          <a:xfrm>
            <a:off x="8558873" y="3819518"/>
            <a:ext cx="548650" cy="253916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050" dirty="0"/>
              <a:t>USB</a:t>
            </a:r>
          </a:p>
        </p:txBody>
      </p:sp>
      <p:cxnSp>
        <p:nvCxnSpPr>
          <p:cNvPr id="73" name="Connecteur droit avec flèche 72">
            <a:extLst>
              <a:ext uri="{FF2B5EF4-FFF2-40B4-BE49-F238E27FC236}">
                <a16:creationId xmlns:a16="http://schemas.microsoft.com/office/drawing/2014/main" id="{1C6E0E0C-7CA7-3F53-1A2D-8BF90F606470}"/>
              </a:ext>
            </a:extLst>
          </p:cNvPr>
          <p:cNvCxnSpPr>
            <a:cxnSpLocks/>
            <a:stCxn id="72" idx="3"/>
          </p:cNvCxnSpPr>
          <p:nvPr/>
        </p:nvCxnSpPr>
        <p:spPr>
          <a:xfrm>
            <a:off x="3726874" y="1695127"/>
            <a:ext cx="963899" cy="805602"/>
          </a:xfrm>
          <a:prstGeom prst="straightConnector1">
            <a:avLst/>
          </a:prstGeom>
          <a:ln w="38100"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ZoneTexte 75">
            <a:extLst>
              <a:ext uri="{FF2B5EF4-FFF2-40B4-BE49-F238E27FC236}">
                <a16:creationId xmlns:a16="http://schemas.microsoft.com/office/drawing/2014/main" id="{9149A359-BEC5-FD02-780C-3321EB819CB4}"/>
              </a:ext>
            </a:extLst>
          </p:cNvPr>
          <p:cNvSpPr txBox="1"/>
          <p:nvPr/>
        </p:nvSpPr>
        <p:spPr>
          <a:xfrm>
            <a:off x="4735324" y="2577674"/>
            <a:ext cx="531620" cy="41811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fr-FR" sz="1400" dirty="0"/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2482E490-4571-F08A-7689-78EC12EC0DE0}"/>
              </a:ext>
            </a:extLst>
          </p:cNvPr>
          <p:cNvSpPr txBox="1"/>
          <p:nvPr/>
        </p:nvSpPr>
        <p:spPr>
          <a:xfrm>
            <a:off x="2946182" y="1541238"/>
            <a:ext cx="780692" cy="307777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Alim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0700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64B62E-4E21-A783-60F1-A384C1560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07B8E92-42EA-D7F0-D38D-9C9B64513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113" y="1060111"/>
            <a:ext cx="6322539" cy="4737777"/>
          </a:xfrm>
          <a:prstGeom prst="rect">
            <a:avLst/>
          </a:prstGeom>
        </p:spPr>
      </p:pic>
      <p:cxnSp>
        <p:nvCxnSpPr>
          <p:cNvPr id="73" name="Connecteur droit avec flèche 72">
            <a:extLst>
              <a:ext uri="{FF2B5EF4-FFF2-40B4-BE49-F238E27FC236}">
                <a16:creationId xmlns:a16="http://schemas.microsoft.com/office/drawing/2014/main" id="{D0796A40-936F-F851-C72F-B018974729C8}"/>
              </a:ext>
            </a:extLst>
          </p:cNvPr>
          <p:cNvCxnSpPr>
            <a:cxnSpLocks/>
            <a:stCxn id="72" idx="3"/>
          </p:cNvCxnSpPr>
          <p:nvPr/>
        </p:nvCxnSpPr>
        <p:spPr>
          <a:xfrm>
            <a:off x="3664745" y="2507016"/>
            <a:ext cx="1070579" cy="153888"/>
          </a:xfrm>
          <a:prstGeom prst="straightConnector1">
            <a:avLst/>
          </a:prstGeom>
          <a:ln w="38100"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ZoneTexte 75">
            <a:extLst>
              <a:ext uri="{FF2B5EF4-FFF2-40B4-BE49-F238E27FC236}">
                <a16:creationId xmlns:a16="http://schemas.microsoft.com/office/drawing/2014/main" id="{3AC089D9-73AD-2D17-B5F6-D613AC4A9BB5}"/>
              </a:ext>
            </a:extLst>
          </p:cNvPr>
          <p:cNvSpPr txBox="1"/>
          <p:nvPr/>
        </p:nvSpPr>
        <p:spPr>
          <a:xfrm>
            <a:off x="4735324" y="2577674"/>
            <a:ext cx="531620" cy="41811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fr-FR" sz="1400" dirty="0"/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BBEF0699-9C1D-38ED-DE97-F2A394F59594}"/>
              </a:ext>
            </a:extLst>
          </p:cNvPr>
          <p:cNvSpPr txBox="1"/>
          <p:nvPr/>
        </p:nvSpPr>
        <p:spPr>
          <a:xfrm>
            <a:off x="2884053" y="2353127"/>
            <a:ext cx="780692" cy="307777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Alim</a:t>
            </a: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E34BB99-260B-6866-3E35-8F34B6D94A9C}"/>
              </a:ext>
            </a:extLst>
          </p:cNvPr>
          <p:cNvSpPr txBox="1"/>
          <p:nvPr/>
        </p:nvSpPr>
        <p:spPr>
          <a:xfrm>
            <a:off x="6908548" y="4019378"/>
            <a:ext cx="306068" cy="41811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fr-FR" sz="1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CF7B65-35CB-681C-08CF-0A1E3F4DB3E9}"/>
              </a:ext>
            </a:extLst>
          </p:cNvPr>
          <p:cNvSpPr/>
          <p:nvPr/>
        </p:nvSpPr>
        <p:spPr>
          <a:xfrm>
            <a:off x="8427446" y="2209800"/>
            <a:ext cx="1290098" cy="28762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4E167DF1-41B6-3A0D-FD8D-25FB7B2C6D2C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270750" y="2532003"/>
            <a:ext cx="1291631" cy="1487375"/>
          </a:xfrm>
          <a:prstGeom prst="straightConnector1">
            <a:avLst/>
          </a:prstGeom>
          <a:ln w="38100">
            <a:solidFill>
              <a:srgbClr val="15608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459F7E8-7905-E052-4B64-0A7A25833819}"/>
              </a:ext>
            </a:extLst>
          </p:cNvPr>
          <p:cNvSpPr/>
          <p:nvPr/>
        </p:nvSpPr>
        <p:spPr>
          <a:xfrm>
            <a:off x="8532020" y="3188130"/>
            <a:ext cx="557213" cy="147161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B302F1C5-2B19-203A-D758-B069D71B1C5C}"/>
              </a:ext>
            </a:extLst>
          </p:cNvPr>
          <p:cNvSpPr/>
          <p:nvPr/>
        </p:nvSpPr>
        <p:spPr>
          <a:xfrm>
            <a:off x="8659611" y="3315610"/>
            <a:ext cx="302033" cy="31453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5FA9C2B2-D78A-5C6C-D2BB-5DD8D57E71FE}"/>
              </a:ext>
            </a:extLst>
          </p:cNvPr>
          <p:cNvSpPr/>
          <p:nvPr/>
        </p:nvSpPr>
        <p:spPr>
          <a:xfrm>
            <a:off x="8659611" y="3779053"/>
            <a:ext cx="302033" cy="31453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4F2D0473-B950-50A7-00A5-43FF308B64E0}"/>
              </a:ext>
            </a:extLst>
          </p:cNvPr>
          <p:cNvSpPr/>
          <p:nvPr/>
        </p:nvSpPr>
        <p:spPr>
          <a:xfrm>
            <a:off x="8659611" y="4242496"/>
            <a:ext cx="302033" cy="31453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808303B-2241-FF9A-965F-AE233FAECDA5}"/>
              </a:ext>
            </a:extLst>
          </p:cNvPr>
          <p:cNvSpPr txBox="1"/>
          <p:nvPr/>
        </p:nvSpPr>
        <p:spPr>
          <a:xfrm>
            <a:off x="8590894" y="3727262"/>
            <a:ext cx="439464" cy="897214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fr-FR" sz="1400" dirty="0"/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B26D860E-CAE7-5447-EF68-CF4DB4421CED}"/>
              </a:ext>
            </a:extLst>
          </p:cNvPr>
          <p:cNvSpPr txBox="1"/>
          <p:nvPr/>
        </p:nvSpPr>
        <p:spPr>
          <a:xfrm>
            <a:off x="8501558" y="4744161"/>
            <a:ext cx="61813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dirty="0"/>
              <a:t>USB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A7D206-D5A7-BCE2-A00A-973D8533274A}"/>
              </a:ext>
            </a:extLst>
          </p:cNvPr>
          <p:cNvSpPr/>
          <p:nvPr/>
        </p:nvSpPr>
        <p:spPr>
          <a:xfrm>
            <a:off x="9351159" y="3188130"/>
            <a:ext cx="557213" cy="147161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08AB7886-FD38-E2E2-A3B9-293C1D79B848}"/>
              </a:ext>
            </a:extLst>
          </p:cNvPr>
          <p:cNvSpPr/>
          <p:nvPr/>
        </p:nvSpPr>
        <p:spPr>
          <a:xfrm>
            <a:off x="9478750" y="3315610"/>
            <a:ext cx="302033" cy="31453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ED5CF19B-9D8E-AC46-0CE4-383ABFA7718C}"/>
              </a:ext>
            </a:extLst>
          </p:cNvPr>
          <p:cNvSpPr/>
          <p:nvPr/>
        </p:nvSpPr>
        <p:spPr>
          <a:xfrm>
            <a:off x="9478750" y="3779053"/>
            <a:ext cx="302033" cy="31453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AD881E7F-CA12-14FE-28ED-B742FE9DEBF0}"/>
              </a:ext>
            </a:extLst>
          </p:cNvPr>
          <p:cNvSpPr/>
          <p:nvPr/>
        </p:nvSpPr>
        <p:spPr>
          <a:xfrm>
            <a:off x="9478750" y="4242496"/>
            <a:ext cx="302033" cy="31453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FA47FEB3-394A-EB9D-8AAE-CD81DAB4449E}"/>
              </a:ext>
            </a:extLst>
          </p:cNvPr>
          <p:cNvSpPr txBox="1"/>
          <p:nvPr/>
        </p:nvSpPr>
        <p:spPr>
          <a:xfrm>
            <a:off x="9410033" y="3262566"/>
            <a:ext cx="439464" cy="897214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fr-FR" sz="1400" dirty="0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FF36EAA4-F722-567C-0636-E95ED4CAB37E}"/>
              </a:ext>
            </a:extLst>
          </p:cNvPr>
          <p:cNvSpPr txBox="1"/>
          <p:nvPr/>
        </p:nvSpPr>
        <p:spPr>
          <a:xfrm>
            <a:off x="9320697" y="2799924"/>
            <a:ext cx="61813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dirty="0"/>
              <a:t>Ext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C44CB7E5-7D06-6F52-CD8D-5DEC75183F3A}"/>
              </a:ext>
            </a:extLst>
          </p:cNvPr>
          <p:cNvSpPr txBox="1"/>
          <p:nvPr/>
        </p:nvSpPr>
        <p:spPr>
          <a:xfrm>
            <a:off x="8281826" y="2767966"/>
            <a:ext cx="61813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100" b="1" dirty="0"/>
              <a:t>JP5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736DFD8-5C24-7000-875F-21D79A656992}"/>
              </a:ext>
            </a:extLst>
          </p:cNvPr>
          <p:cNvSpPr txBox="1"/>
          <p:nvPr/>
        </p:nvSpPr>
        <p:spPr>
          <a:xfrm>
            <a:off x="8562381" y="2270393"/>
            <a:ext cx="1207295" cy="523220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Sélection Alim Nucléo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1081314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48</Words>
  <Application>Microsoft Office PowerPoint</Application>
  <PresentationFormat>Grand écran</PresentationFormat>
  <Paragraphs>29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Julien VILLEMEJANE</dc:creator>
  <cp:lastModifiedBy>Julien VILLEMEJANE</cp:lastModifiedBy>
  <cp:revision>39</cp:revision>
  <dcterms:created xsi:type="dcterms:W3CDTF">2024-12-16T13:47:56Z</dcterms:created>
  <dcterms:modified xsi:type="dcterms:W3CDTF">2025-01-15T14:04:06Z</dcterms:modified>
</cp:coreProperties>
</file>

<file path=docProps/thumbnail.jpeg>
</file>